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6" r:id="rId7"/>
    <p:sldId id="261" r:id="rId8"/>
    <p:sldId id="262" r:id="rId9"/>
    <p:sldId id="264" r:id="rId10"/>
    <p:sldId id="263" r:id="rId11"/>
    <p:sldId id="265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1F2A"/>
    <a:srgbClr val="1141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9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C9FE4-957D-487C-932D-8B300F4F2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9163B0B-6C2F-4A1C-9D69-051F6D9AF7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142B17-CDBC-4911-A1E0-0E328A42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DF75-914D-41D4-9687-25C9BB07D017}" type="datetimeFigureOut">
              <a:rPr lang="zh-TW" altLang="en-US" smtClean="0"/>
              <a:t>2019/6/19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00D0AA-97FE-476D-9013-36DF58997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15765D-91B4-43FA-957B-B45329C9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11FEE-A14B-40F5-967B-7C40041874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23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01A2FB-21EA-48D1-96EA-7DAA742F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1BF0913-6C5A-4BB1-8344-AA3E9435B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6D9906-457F-4F9F-AF13-CAF8BCD78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DF75-914D-41D4-9687-25C9BB07D017}" type="datetimeFigureOut">
              <a:rPr lang="zh-TW" altLang="en-US" smtClean="0"/>
              <a:t>2019/6/19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2A5AEB-B0D5-4252-83FA-06CAE37B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822652-D201-404A-BCDC-139044490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11FEE-A14B-40F5-967B-7C40041874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8424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81D2456-2A78-4310-B8D7-A28F525C4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FE06911-6646-44A4-998F-FD81FEE1BC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5B38FC-5A65-4A8A-A56E-E0F4E8F3E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DF75-914D-41D4-9687-25C9BB07D017}" type="datetimeFigureOut">
              <a:rPr lang="zh-TW" altLang="en-US" smtClean="0"/>
              <a:t>2019/6/19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430205-E9C2-4A0C-90A6-7C9D7D0C9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5A0694-0B21-41EA-AA1B-3E5DCA3F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11FEE-A14B-40F5-967B-7C40041874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4250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745D9C-B543-45CB-AC55-0D7E69E31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C91C23-D1A0-4437-B515-36789769C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20E200-E77B-4A03-A5A3-C511A7382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DF75-914D-41D4-9687-25C9BB07D017}" type="datetimeFigureOut">
              <a:rPr lang="zh-TW" altLang="en-US" smtClean="0"/>
              <a:t>2019/6/19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BA58C2-7E2D-4F61-B652-50778BF59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0DDE88-1EB7-431F-994A-3BA980B41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11FEE-A14B-40F5-967B-7C40041874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73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B4A827-A361-4EA8-850E-E3740CC89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DAC1A3-E967-4263-B661-57942FDB9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188200-FEC8-4FE1-A97C-1AEDD29F0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DF75-914D-41D4-9687-25C9BB07D017}" type="datetimeFigureOut">
              <a:rPr lang="zh-TW" altLang="en-US" smtClean="0"/>
              <a:t>2019/6/19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4BB142-B58C-49D6-AB71-1FC21283B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F0691C-ABBE-4382-8819-8F137CDF6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11FEE-A14B-40F5-967B-7C40041874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503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84BBB8-A2E0-4680-8CCC-0ECE33DC6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12F5DF-6CEC-4A23-86E6-1B48D58322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1E4FE5B-C481-4569-9516-21260219C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66C7E8-B139-4435-A838-A4AAAC918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DF75-914D-41D4-9687-25C9BB07D017}" type="datetimeFigureOut">
              <a:rPr lang="zh-TW" altLang="en-US" smtClean="0"/>
              <a:t>2019/6/19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BDFDAD5-BB03-47EF-BEAF-054389191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7624FD-0F93-4C21-A729-D4BB39E6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11FEE-A14B-40F5-967B-7C40041874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689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2CA052-F451-48E2-A350-F02D88AED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AE2765-FA7E-4D41-A189-10A978C06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B37BDD1-9771-4975-B493-6BB6655F2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213160E-8C9F-4363-B2A4-F02AB4A115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2773DC6-FB25-4747-B6A9-CDE67B0EEC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105F064-CDE6-499D-BC22-3FEB03FB1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DF75-914D-41D4-9687-25C9BB07D017}" type="datetimeFigureOut">
              <a:rPr lang="zh-TW" altLang="en-US" smtClean="0"/>
              <a:t>2019/6/19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E1AC15F-1584-4D1F-90DF-3A61F317F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38B0F4C-76D7-4CA2-84D2-A20AD1E72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11FEE-A14B-40F5-967B-7C40041874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1448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329054-14DB-41D4-8F5F-68830AB5B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B6B8288-8553-4B0D-A0FF-AE9ACDE26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DF75-914D-41D4-9687-25C9BB07D017}" type="datetimeFigureOut">
              <a:rPr lang="zh-TW" altLang="en-US" smtClean="0"/>
              <a:t>2019/6/19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B0CF2F7-07A7-4065-9900-41AE329E8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0873A5-F07C-407D-9033-6A98D041A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11FEE-A14B-40F5-967B-7C40041874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12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D31E2D8-5762-44E8-899D-820150D1A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DF75-914D-41D4-9687-25C9BB07D017}" type="datetimeFigureOut">
              <a:rPr lang="zh-TW" altLang="en-US" smtClean="0"/>
              <a:t>2019/6/19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CAFC3A9-33C7-42CF-9C1B-BC72D0E41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DF946F-9269-48F9-BA83-6755DB3D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11FEE-A14B-40F5-967B-7C40041874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251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29AB79-5D65-4843-A8AB-E164D5AB7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847790-A865-4DA7-8547-665627A5C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C351ED-8B21-415C-ABE7-6640C3B96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D446DC0-F5A9-4CAB-B846-AFC20CDF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DF75-914D-41D4-9687-25C9BB07D017}" type="datetimeFigureOut">
              <a:rPr lang="zh-TW" altLang="en-US" smtClean="0"/>
              <a:t>2019/6/19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C898441-827D-428E-9B08-19EE6617C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66F5982-A9D2-4D83-AA02-7C1C6A6B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11FEE-A14B-40F5-967B-7C40041874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03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46CE26-20A3-4CC6-8BEC-5B9FD3F3E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57652A-7AFA-4F68-AB8A-9009CC775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BA730E7-4B96-4125-9353-DE12455DD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E003D0-BBAB-463C-AA3E-65F2485D5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DF75-914D-41D4-9687-25C9BB07D017}" type="datetimeFigureOut">
              <a:rPr lang="zh-TW" altLang="en-US" smtClean="0"/>
              <a:t>2019/6/19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F63849B-4156-4700-BB0B-9308EA3F3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785B36-3667-4941-A59D-7B0D58E99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11FEE-A14B-40F5-967B-7C40041874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147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AC5A26E-CDFB-497D-8AB9-5620F21F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6B0B87F-420C-4A94-B1B5-FDB84D3A5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32F27D-2657-46FE-B6EC-02BE65922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3DF75-914D-41D4-9687-25C9BB07D017}" type="datetimeFigureOut">
              <a:rPr lang="zh-TW" altLang="en-US" smtClean="0"/>
              <a:t>2019/6/19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D118DE-0629-4DF5-8D47-3EE28F2CC7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110A84-2B2E-4C6D-87D4-5A52837C3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11FEE-A14B-40F5-967B-7C40041874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133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B6BDD04-41BE-451D-99E1-5E5535590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46" y="2656114"/>
            <a:ext cx="5057211" cy="3476171"/>
          </a:xfrm>
          <a:prstGeom prst="rect">
            <a:avLst/>
          </a:prstGeom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5C4891D8-CA2A-4F8D-99BC-0D9E80F6D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4827" y="3618746"/>
            <a:ext cx="5148568" cy="3072865"/>
          </a:xfrm>
        </p:spPr>
        <p:txBody>
          <a:bodyPr>
            <a:normAutofit/>
          </a:bodyPr>
          <a:lstStyle/>
          <a:p>
            <a:r>
              <a:rPr lang="en-US" altLang="zh-TW" sz="8000" b="1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Group 46</a:t>
            </a:r>
            <a:endParaRPr lang="zh-TW" altLang="en-US" sz="8000" b="1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D9DC215-CB40-9748-B825-F9985A11DC78}"/>
              </a:ext>
            </a:extLst>
          </p:cNvPr>
          <p:cNvSpPr/>
          <p:nvPr/>
        </p:nvSpPr>
        <p:spPr>
          <a:xfrm>
            <a:off x="2496457" y="486279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32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陳逸寧</a:t>
            </a:r>
            <a:r>
              <a:rPr lang="zh-TW" altLang="en-US" sz="32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 </a:t>
            </a:r>
            <a:r>
              <a:rPr lang="zh-CN" altLang="en-US" sz="32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王蒂元</a:t>
            </a:r>
            <a:r>
              <a:rPr lang="zh-TW" altLang="en-US" sz="32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 </a:t>
            </a:r>
            <a:r>
              <a:rPr lang="zh-CN" altLang="en-US" sz="32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林禹辰</a:t>
            </a:r>
            <a:endParaRPr lang="zh-TW" altLang="en-US" sz="32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9023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4FEF6B7-157F-4881-855D-244C0DF1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046603">
            <a:off x="-95715" y="-839121"/>
            <a:ext cx="12574447" cy="3094655"/>
          </a:xfrm>
          <a:prstGeom prst="rect">
            <a:avLst/>
          </a:prstGeom>
        </p:spPr>
      </p:pic>
      <p:sp>
        <p:nvSpPr>
          <p:cNvPr id="5" name="副標題 3">
            <a:extLst>
              <a:ext uri="{FF2B5EF4-FFF2-40B4-BE49-F238E27FC236}">
                <a16:creationId xmlns:a16="http://schemas.microsoft.com/office/drawing/2014/main" id="{8AD4F588-D5F0-4374-A444-47D95082AC56}"/>
              </a:ext>
            </a:extLst>
          </p:cNvPr>
          <p:cNvSpPr txBox="1">
            <a:spLocks/>
          </p:cNvSpPr>
          <p:nvPr/>
        </p:nvSpPr>
        <p:spPr>
          <a:xfrm>
            <a:off x="6933399" y="1086344"/>
            <a:ext cx="3760269" cy="112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6600" b="1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聯絡我們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D48A20-0211-4063-B39F-BBF9EED7A033}"/>
              </a:ext>
            </a:extLst>
          </p:cNvPr>
          <p:cNvSpPr/>
          <p:nvPr/>
        </p:nvSpPr>
        <p:spPr>
          <a:xfrm>
            <a:off x="7337676" y="3496377"/>
            <a:ext cx="21143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問題偵錯</a:t>
            </a:r>
            <a:endParaRPr lang="en-US" altLang="zh-TW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zh-TW" altLang="en-US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改善</a:t>
            </a:r>
            <a:r>
              <a:rPr lang="en-US" altLang="zh-TW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app</a:t>
            </a:r>
          </a:p>
          <a:p>
            <a:endParaRPr lang="en-US" altLang="zh-TW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Firebase</a:t>
            </a:r>
            <a:endParaRPr lang="zh-TW" altLang="en-US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8194" name="Picture 2" descr="https://scontent-tpe1-1.xx.fbcdn.net/v/t1.15752-9/65012167_955667378098127_949260078190428160_n.jpg?_nc_cat=103&amp;_nc_ht=scontent-tpe1-1.xx&amp;oh=6b33278c84c7d6fa6c04773d947763b6&amp;oe=5DC25DC1">
            <a:extLst>
              <a:ext uri="{FF2B5EF4-FFF2-40B4-BE49-F238E27FC236}">
                <a16:creationId xmlns:a16="http://schemas.microsoft.com/office/drawing/2014/main" id="{88DA5456-E6D3-45A6-A667-FAF78CC073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3"/>
          <a:stretch/>
        </p:blipFill>
        <p:spPr bwMode="auto">
          <a:xfrm>
            <a:off x="1894462" y="145142"/>
            <a:ext cx="3857625" cy="656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246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B3C0D50-D452-467E-9B84-370194765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4" t="32539" r="25779" b="-4493"/>
          <a:stretch/>
        </p:blipFill>
        <p:spPr>
          <a:xfrm rot="10125650">
            <a:off x="-915875" y="2491728"/>
            <a:ext cx="8110283" cy="5517851"/>
          </a:xfrm>
          <a:prstGeom prst="rect">
            <a:avLst/>
          </a:prstGeom>
        </p:spPr>
      </p:pic>
      <p:sp>
        <p:nvSpPr>
          <p:cNvPr id="5" name="副標題 3">
            <a:extLst>
              <a:ext uri="{FF2B5EF4-FFF2-40B4-BE49-F238E27FC236}">
                <a16:creationId xmlns:a16="http://schemas.microsoft.com/office/drawing/2014/main" id="{8AD4F588-D5F0-4374-A444-47D95082AC56}"/>
              </a:ext>
            </a:extLst>
          </p:cNvPr>
          <p:cNvSpPr txBox="1">
            <a:spLocks/>
          </p:cNvSpPr>
          <p:nvPr/>
        </p:nvSpPr>
        <p:spPr>
          <a:xfrm>
            <a:off x="1203160" y="1278848"/>
            <a:ext cx="4446872" cy="1589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600" b="1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團隊分工</a:t>
            </a:r>
            <a:endParaRPr lang="zh-TW" altLang="en-US" sz="6600" b="1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279546-77DC-4894-8760-E3BD2ED535DE}"/>
              </a:ext>
            </a:extLst>
          </p:cNvPr>
          <p:cNvSpPr/>
          <p:nvPr/>
        </p:nvSpPr>
        <p:spPr>
          <a:xfrm>
            <a:off x="1488419" y="3612491"/>
            <a:ext cx="39399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陳逸寧</a:t>
            </a:r>
            <a:endParaRPr lang="en-US" altLang="zh-CN" sz="2800" b="1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zh-CN" altLang="en-US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介面</a:t>
            </a:r>
            <a:endParaRPr lang="zh-TW" altLang="en-US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FF9BD1-B535-4C3D-890A-88ECA7528815}"/>
              </a:ext>
            </a:extLst>
          </p:cNvPr>
          <p:cNvSpPr/>
          <p:nvPr/>
        </p:nvSpPr>
        <p:spPr>
          <a:xfrm>
            <a:off x="4636987" y="3612491"/>
            <a:ext cx="35071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王蒂元</a:t>
            </a:r>
            <a:endParaRPr lang="en-US" altLang="zh-CN" sz="2800" b="1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zh-TW" altLang="en-US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資料庫</a:t>
            </a:r>
          </a:p>
          <a:p>
            <a:endParaRPr lang="zh-TW" altLang="en-US" sz="2800" b="1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B4939D-B5B8-0345-81A4-201BD81B0ED9}"/>
              </a:ext>
            </a:extLst>
          </p:cNvPr>
          <p:cNvSpPr/>
          <p:nvPr/>
        </p:nvSpPr>
        <p:spPr>
          <a:xfrm>
            <a:off x="7934031" y="3612491"/>
            <a:ext cx="35071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林禹辰</a:t>
            </a:r>
            <a:endParaRPr lang="en-US" altLang="zh-CN" sz="2800" b="1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zh-CN" altLang="en-US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通知</a:t>
            </a:r>
            <a:endParaRPr lang="zh-TW" altLang="en-US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endParaRPr lang="zh-TW" altLang="en-US" sz="2800" b="1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099C9BD-8E9D-A544-94E1-8672C4F163E4}"/>
              </a:ext>
            </a:extLst>
          </p:cNvPr>
          <p:cNvSpPr/>
          <p:nvPr/>
        </p:nvSpPr>
        <p:spPr>
          <a:xfrm>
            <a:off x="1488419" y="5271821"/>
            <a:ext cx="97297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網頁爬蟲、</a:t>
            </a:r>
            <a:r>
              <a:rPr lang="zh-CN" altLang="en-US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基本功能、動畫、背景執行、架構設計</a:t>
            </a:r>
            <a:r>
              <a:rPr lang="en-US" altLang="zh-CN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……</a:t>
            </a:r>
            <a:endParaRPr lang="zh-TW" altLang="en-US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093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F07A039-44B4-4A76-93FA-8D7729C5C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3" t="54828" r="32408"/>
          <a:stretch/>
        </p:blipFill>
        <p:spPr>
          <a:xfrm flipH="1">
            <a:off x="-1" y="0"/>
            <a:ext cx="12192001" cy="3429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11B0E8E-EC1A-430B-9F3B-9414ABFFB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038" y="2239151"/>
            <a:ext cx="2379697" cy="2379697"/>
          </a:xfrm>
          <a:prstGeom prst="rect">
            <a:avLst/>
          </a:prstGeom>
        </p:spPr>
      </p:pic>
      <p:sp>
        <p:nvSpPr>
          <p:cNvPr id="7" name="副標題 2">
            <a:extLst>
              <a:ext uri="{FF2B5EF4-FFF2-40B4-BE49-F238E27FC236}">
                <a16:creationId xmlns:a16="http://schemas.microsoft.com/office/drawing/2014/main" id="{EA5BF7FA-DE57-4C0B-B1B0-D9D04D3CC614}"/>
              </a:ext>
            </a:extLst>
          </p:cNvPr>
          <p:cNvSpPr txBox="1">
            <a:spLocks/>
          </p:cNvSpPr>
          <p:nvPr/>
        </p:nvSpPr>
        <p:spPr>
          <a:xfrm>
            <a:off x="5159141" y="2450757"/>
            <a:ext cx="5372821" cy="2092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Bing! </a:t>
            </a:r>
            <a:r>
              <a:rPr lang="zh-TW" altLang="en-US" sz="20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是一款原生的</a:t>
            </a:r>
            <a:r>
              <a:rPr lang="en-US" altLang="zh-TW" sz="20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android app 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名稱取自追劇的英文</a:t>
            </a:r>
            <a:r>
              <a:rPr lang="en-US" altLang="zh-TW" sz="20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binge-watching</a:t>
            </a:r>
            <a:r>
              <a:rPr lang="zh-TW" altLang="en-US" sz="20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結合手機通知的小鈴鐺聲音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在</a:t>
            </a:r>
            <a:r>
              <a:rPr lang="en-US" altLang="zh-TW" sz="20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Bing!</a:t>
            </a:r>
            <a:r>
              <a:rPr lang="zh-TW" altLang="en-US" sz="20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 中設定好想要追蹤的劇集後（網址</a:t>
            </a:r>
            <a:r>
              <a:rPr lang="en-US" altLang="zh-TW" sz="20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+</a:t>
            </a:r>
            <a:r>
              <a:rPr lang="zh-TW" altLang="en-US" sz="20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劇名</a:t>
            </a:r>
            <a:r>
              <a:rPr lang="en-US" altLang="zh-TW" sz="20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)</a:t>
            </a:r>
            <a:r>
              <a:rPr lang="zh-TW" altLang="en-US" sz="20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 ，</a:t>
            </a:r>
            <a:r>
              <a:rPr lang="en-US" altLang="zh-TW" sz="20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Bing!</a:t>
            </a:r>
            <a:r>
              <a:rPr lang="zh-TW" altLang="en-US" sz="20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 就會在背後執行，並在劇集更新時推播通知，是追劇的小幫手。</a:t>
            </a:r>
          </a:p>
        </p:txBody>
      </p:sp>
    </p:spTree>
    <p:extLst>
      <p:ext uri="{BB962C8B-B14F-4D97-AF65-F5344CB8AC3E}">
        <p14:creationId xmlns:p14="http://schemas.microsoft.com/office/powerpoint/2010/main" val="900432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F8AD4FA1-6D73-4AB6-8CD6-9B26F80E8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74" r="32408"/>
          <a:stretch/>
        </p:blipFill>
        <p:spPr>
          <a:xfrm>
            <a:off x="1" y="-1"/>
            <a:ext cx="12191999" cy="480588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C144FDC-3365-48FC-A2D1-5EB990F6ED2D}"/>
              </a:ext>
            </a:extLst>
          </p:cNvPr>
          <p:cNvSpPr/>
          <p:nvPr/>
        </p:nvSpPr>
        <p:spPr>
          <a:xfrm>
            <a:off x="1524000" y="2335437"/>
            <a:ext cx="6096000" cy="38164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Recycler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Cardview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T</a:t>
            </a:r>
            <a:r>
              <a:rPr lang="zh-TW" altLang="en-US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oolbar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ViewPager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C</a:t>
            </a:r>
            <a:r>
              <a:rPr lang="zh-TW" altLang="en-US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hip </a:t>
            </a:r>
            <a:endParaRPr lang="en-US" altLang="zh-TW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Circular Reveal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 err="1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ItemTouch</a:t>
            </a:r>
            <a:r>
              <a:rPr lang="en-US" altLang="zh-TW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 Helper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…</a:t>
            </a:r>
          </a:p>
          <a:p>
            <a:endParaRPr lang="zh-TW" altLang="en-US" dirty="0"/>
          </a:p>
        </p:txBody>
      </p:sp>
      <p:sp>
        <p:nvSpPr>
          <p:cNvPr id="12" name="副標題 3">
            <a:extLst>
              <a:ext uri="{FF2B5EF4-FFF2-40B4-BE49-F238E27FC236}">
                <a16:creationId xmlns:a16="http://schemas.microsoft.com/office/drawing/2014/main" id="{EE6606D0-8CAE-4826-878E-73CA78CC80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84212"/>
            <a:ext cx="3760269" cy="1123966"/>
          </a:xfrm>
        </p:spPr>
        <p:txBody>
          <a:bodyPr>
            <a:normAutofit/>
          </a:bodyPr>
          <a:lstStyle/>
          <a:p>
            <a:r>
              <a:rPr lang="zh-TW" altLang="en-US" sz="6600" b="1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前端介面</a:t>
            </a:r>
          </a:p>
        </p:txBody>
      </p:sp>
    </p:spTree>
    <p:extLst>
      <p:ext uri="{BB962C8B-B14F-4D97-AF65-F5344CB8AC3E}">
        <p14:creationId xmlns:p14="http://schemas.microsoft.com/office/powerpoint/2010/main" val="2408863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CF31DD6-FD65-45F0-829C-C1AE12170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74" r="32408"/>
          <a:stretch/>
        </p:blipFill>
        <p:spPr>
          <a:xfrm flipH="1" flipV="1">
            <a:off x="0" y="2052118"/>
            <a:ext cx="12192000" cy="480588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C144FDC-3365-48FC-A2D1-5EB990F6ED2D}"/>
              </a:ext>
            </a:extLst>
          </p:cNvPr>
          <p:cNvSpPr/>
          <p:nvPr/>
        </p:nvSpPr>
        <p:spPr>
          <a:xfrm>
            <a:off x="6375150" y="2630103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Room</a:t>
            </a:r>
            <a:r>
              <a:rPr lang="zh-TW" altLang="en-US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 </a:t>
            </a:r>
            <a:r>
              <a:rPr lang="en-US" altLang="zh-TW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database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Firebase</a:t>
            </a:r>
            <a:endParaRPr lang="zh-TW" altLang="en-US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Alarm Manager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Notification Channel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 err="1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Jsoup</a:t>
            </a:r>
            <a:r>
              <a:rPr lang="zh-TW" altLang="en-US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 </a:t>
            </a:r>
            <a:r>
              <a:rPr lang="en-US" altLang="zh-TW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Web</a:t>
            </a:r>
            <a:r>
              <a:rPr lang="zh-TW" altLang="en-US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 </a:t>
            </a:r>
            <a:r>
              <a:rPr lang="en-US" altLang="zh-TW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Parsing</a:t>
            </a:r>
            <a:endParaRPr lang="zh-TW" altLang="en-US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Broadcast Receiver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 err="1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Sharedbypreference</a:t>
            </a:r>
            <a:endParaRPr lang="zh-TW" altLang="en-US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…</a:t>
            </a:r>
            <a:endParaRPr lang="zh-TW" altLang="en-US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5" name="副標題 3">
            <a:extLst>
              <a:ext uri="{FF2B5EF4-FFF2-40B4-BE49-F238E27FC236}">
                <a16:creationId xmlns:a16="http://schemas.microsoft.com/office/drawing/2014/main" id="{5A772FB5-54B6-4F39-B6A8-6E0DF4128FFB}"/>
              </a:ext>
            </a:extLst>
          </p:cNvPr>
          <p:cNvSpPr txBox="1">
            <a:spLocks/>
          </p:cNvSpPr>
          <p:nvPr/>
        </p:nvSpPr>
        <p:spPr>
          <a:xfrm>
            <a:off x="6375150" y="1211471"/>
            <a:ext cx="3760269" cy="112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6600" b="1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後端功能</a:t>
            </a:r>
          </a:p>
        </p:txBody>
      </p:sp>
    </p:spTree>
    <p:extLst>
      <p:ext uri="{BB962C8B-B14F-4D97-AF65-F5344CB8AC3E}">
        <p14:creationId xmlns:p14="http://schemas.microsoft.com/office/powerpoint/2010/main" val="110335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75CA5B0-54D4-4F0F-A72F-C7A90676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3" b="55324"/>
          <a:stretch/>
        </p:blipFill>
        <p:spPr>
          <a:xfrm flipH="1">
            <a:off x="3796501" y="5309427"/>
            <a:ext cx="8395499" cy="1553029"/>
          </a:xfrm>
          <a:prstGeom prst="rect">
            <a:avLst/>
          </a:prstGeom>
        </p:spPr>
      </p:pic>
      <p:sp>
        <p:nvSpPr>
          <p:cNvPr id="4" name="副標題 3">
            <a:extLst>
              <a:ext uri="{FF2B5EF4-FFF2-40B4-BE49-F238E27FC236}">
                <a16:creationId xmlns:a16="http://schemas.microsoft.com/office/drawing/2014/main" id="{D1ECED02-6CE5-45BF-8BD5-898B0AAA6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251" y="2867017"/>
            <a:ext cx="3760269" cy="1123966"/>
          </a:xfrm>
        </p:spPr>
        <p:txBody>
          <a:bodyPr/>
          <a:lstStyle/>
          <a:p>
            <a:r>
              <a:rPr lang="zh-TW" altLang="en-US" sz="6600" b="1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直接操作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38A2148-1817-45DD-9F90-0A5D7AF7A40C}"/>
              </a:ext>
            </a:extLst>
          </p:cNvPr>
          <p:cNvSpPr/>
          <p:nvPr/>
        </p:nvSpPr>
        <p:spPr>
          <a:xfrm>
            <a:off x="6433208" y="528345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3200" b="1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simple &amp; fast</a:t>
            </a:r>
            <a:endParaRPr lang="zh-TW" altLang="en-US" sz="3200" b="1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D92B4C-0AF1-4592-8600-FE54215054F1}"/>
              </a:ext>
            </a:extLst>
          </p:cNvPr>
          <p:cNvSpPr/>
          <p:nvPr/>
        </p:nvSpPr>
        <p:spPr>
          <a:xfrm>
            <a:off x="7558820" y="5780566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3200" b="1" dirty="0">
                <a:solidFill>
                  <a:schemeClr val="bg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demo video</a:t>
            </a:r>
            <a:endParaRPr lang="zh-TW" altLang="en-US" sz="3200" b="1" dirty="0">
              <a:solidFill>
                <a:schemeClr val="bg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386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線上媒體 1" descr="我的影片.mp4">
            <a:hlinkClick r:id="" action="ppaction://media"/>
            <a:extLst>
              <a:ext uri="{FF2B5EF4-FFF2-40B4-BE49-F238E27FC236}">
                <a16:creationId xmlns:a16="http://schemas.microsoft.com/office/drawing/2014/main" id="{68BD9A6F-2788-2D4F-AA45-CCFE4FAE29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4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9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BF8CB1A3-E358-46E0-B52B-3FE0F3EA2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046603">
            <a:off x="-95715" y="-839121"/>
            <a:ext cx="12574447" cy="3094655"/>
          </a:xfrm>
          <a:prstGeom prst="rect">
            <a:avLst/>
          </a:prstGeom>
        </p:spPr>
      </p:pic>
      <p:sp>
        <p:nvSpPr>
          <p:cNvPr id="5" name="副標題 3">
            <a:extLst>
              <a:ext uri="{FF2B5EF4-FFF2-40B4-BE49-F238E27FC236}">
                <a16:creationId xmlns:a16="http://schemas.microsoft.com/office/drawing/2014/main" id="{8AD4F588-D5F0-4374-A444-47D95082AC56}"/>
              </a:ext>
            </a:extLst>
          </p:cNvPr>
          <p:cNvSpPr txBox="1">
            <a:spLocks/>
          </p:cNvSpPr>
          <p:nvPr/>
        </p:nvSpPr>
        <p:spPr>
          <a:xfrm>
            <a:off x="6933399" y="1086344"/>
            <a:ext cx="3760269" cy="112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6600" b="1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主畫面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04AAF8-74D7-44CE-8EFA-73ACF7879718}"/>
              </a:ext>
            </a:extLst>
          </p:cNvPr>
          <p:cNvSpPr/>
          <p:nvPr/>
        </p:nvSpPr>
        <p:spPr>
          <a:xfrm>
            <a:off x="6933399" y="2579486"/>
            <a:ext cx="453027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SwitchWidget</a:t>
            </a:r>
            <a:endParaRPr lang="en-US" altLang="zh-TW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開啟</a:t>
            </a:r>
            <a:r>
              <a:rPr lang="en-US" altLang="zh-TW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/</a:t>
            </a:r>
            <a:r>
              <a:rPr lang="zh-TW" altLang="en-US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關閉通知</a:t>
            </a:r>
            <a:endParaRPr lang="en-US" altLang="zh-TW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endParaRPr lang="en-US" altLang="zh-TW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800" dirty="0" err="1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Card+RecyclerView</a:t>
            </a:r>
            <a:endParaRPr lang="en-US" altLang="zh-TW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</a:t>
            </a:r>
            <a:r>
              <a:rPr lang="zh-TW" altLang="en-US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檢視追蹤中劇集</a:t>
            </a:r>
            <a:endParaRPr lang="en-US" altLang="zh-TW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(fab</a:t>
            </a:r>
            <a:r>
              <a:rPr lang="zh-TW" altLang="en-US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新增</a:t>
            </a:r>
            <a:r>
              <a:rPr lang="en-US" altLang="zh-TW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/swipe</a:t>
            </a:r>
            <a:r>
              <a:rPr lang="zh-TW" altLang="en-US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刪除</a:t>
            </a:r>
            <a:r>
              <a:rPr lang="en-US" altLang="zh-TW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)</a:t>
            </a:r>
          </a:p>
          <a:p>
            <a:endParaRPr lang="en-US" altLang="zh-TW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800" dirty="0" err="1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Toolbar+Menu</a:t>
            </a:r>
            <a:endParaRPr lang="en-US" altLang="zh-TW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endParaRPr lang="en-US" altLang="zh-TW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endParaRPr lang="en-US" altLang="zh-TW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7170" name="Picture 2" descr="https://scontent-tpe1-1.xx.fbcdn.net/v/t1.15752-9/64761978_608370466319244_3370311616569540608_n.jpg?_nc_cat=106&amp;_nc_ht=scontent-tpe1-1.xx&amp;oh=b0d7fb9447b80d73452fd8c8326e1f88&amp;oe=5D83EA18">
            <a:extLst>
              <a:ext uri="{FF2B5EF4-FFF2-40B4-BE49-F238E27FC236}">
                <a16:creationId xmlns:a16="http://schemas.microsoft.com/office/drawing/2014/main" id="{496F2F71-F083-4FFE-9081-0C4D2B039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7"/>
          <a:stretch/>
        </p:blipFill>
        <p:spPr bwMode="auto">
          <a:xfrm>
            <a:off x="1902961" y="282342"/>
            <a:ext cx="3857625" cy="657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895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3">
            <a:extLst>
              <a:ext uri="{FF2B5EF4-FFF2-40B4-BE49-F238E27FC236}">
                <a16:creationId xmlns:a16="http://schemas.microsoft.com/office/drawing/2014/main" id="{8AD4F588-D5F0-4374-A444-47D95082AC56}"/>
              </a:ext>
            </a:extLst>
          </p:cNvPr>
          <p:cNvSpPr txBox="1">
            <a:spLocks/>
          </p:cNvSpPr>
          <p:nvPr/>
        </p:nvSpPr>
        <p:spPr>
          <a:xfrm>
            <a:off x="6933399" y="1086344"/>
            <a:ext cx="3760269" cy="112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6600" b="1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添加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7B0F599-3E2B-43FA-BDA6-B7EC567EEBAE}"/>
              </a:ext>
            </a:extLst>
          </p:cNvPr>
          <p:cNvSpPr/>
          <p:nvPr/>
        </p:nvSpPr>
        <p:spPr>
          <a:xfrm>
            <a:off x="6933398" y="2733838"/>
            <a:ext cx="454740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Circular Reveal</a:t>
            </a:r>
          </a:p>
          <a:p>
            <a:r>
              <a:rPr lang="en-US" altLang="zh-TW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	animate</a:t>
            </a:r>
            <a:r>
              <a:rPr lang="zh-TW" altLang="en-US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展開</a:t>
            </a:r>
            <a:r>
              <a:rPr lang="en-US" altLang="zh-TW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dialog</a:t>
            </a:r>
          </a:p>
          <a:p>
            <a:endParaRPr lang="en-US" altLang="zh-TW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Chip/Spinner/</a:t>
            </a:r>
            <a:r>
              <a:rPr lang="en-US" altLang="zh-TW" sz="2800" dirty="0" err="1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Edittext</a:t>
            </a:r>
            <a:endParaRPr lang="en-US" altLang="zh-TW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endParaRPr lang="en-US" altLang="zh-TW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Room Database</a:t>
            </a:r>
          </a:p>
          <a:p>
            <a:endParaRPr lang="en-US" altLang="zh-TW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endParaRPr lang="zh-TW" altLang="en-US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6146" name="Picture 2" descr="https://scontent-tpe1-1.xx.fbcdn.net/v/t1.15752-9/64298282_605804649913505_9104645358243282944_n.jpg?_nc_cat=101&amp;_nc_ht=scontent-tpe1-1.xx&amp;oh=28087f4f03f01abe4207192906fce276&amp;oe=5D7D26FD">
            <a:extLst>
              <a:ext uri="{FF2B5EF4-FFF2-40B4-BE49-F238E27FC236}">
                <a16:creationId xmlns:a16="http://schemas.microsoft.com/office/drawing/2014/main" id="{27492034-8B7E-44B4-A6A3-AABDD3B98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499" y="-323129"/>
            <a:ext cx="4039385" cy="718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307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075F572-CA99-4C66-973A-79933B518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046603">
            <a:off x="-95715" y="-839121"/>
            <a:ext cx="12574447" cy="3094655"/>
          </a:xfrm>
          <a:prstGeom prst="rect">
            <a:avLst/>
          </a:prstGeom>
        </p:spPr>
      </p:pic>
      <p:sp>
        <p:nvSpPr>
          <p:cNvPr id="5" name="副標題 3">
            <a:extLst>
              <a:ext uri="{FF2B5EF4-FFF2-40B4-BE49-F238E27FC236}">
                <a16:creationId xmlns:a16="http://schemas.microsoft.com/office/drawing/2014/main" id="{8AD4F588-D5F0-4374-A444-47D95082AC56}"/>
              </a:ext>
            </a:extLst>
          </p:cNvPr>
          <p:cNvSpPr txBox="1">
            <a:spLocks/>
          </p:cNvSpPr>
          <p:nvPr/>
        </p:nvSpPr>
        <p:spPr>
          <a:xfrm>
            <a:off x="6933399" y="1086344"/>
            <a:ext cx="3760269" cy="1123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6600" b="1" dirty="0"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使用教學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6B4A7CA-0058-4819-91EE-686C6F752A2B}"/>
              </a:ext>
            </a:extLst>
          </p:cNvPr>
          <p:cNvSpPr/>
          <p:nvPr/>
        </p:nvSpPr>
        <p:spPr>
          <a:xfrm>
            <a:off x="7337676" y="3496377"/>
            <a:ext cx="36496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幫助使用者操作上手</a:t>
            </a:r>
            <a:endParaRPr lang="en-US" altLang="zh-TW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endParaRPr lang="en-US" altLang="zh-TW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  <a:p>
            <a:r>
              <a:rPr lang="en-US" altLang="zh-TW" sz="2800" dirty="0" err="1">
                <a:solidFill>
                  <a:srgbClr val="081F2A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PageViewer</a:t>
            </a:r>
            <a:endParaRPr lang="zh-TW" altLang="en-US" sz="2800" dirty="0">
              <a:solidFill>
                <a:srgbClr val="081F2A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9218" name="Picture 2" descr="https://scontent-tpe1-1.xx.fbcdn.net/v/t1.15752-9/64314667_416731125843891_2835286964981202944_n.jpg?_nc_cat=110&amp;_nc_ht=scontent-tpe1-1.xx&amp;oh=404afe0f6d388756ac7d6f0c40b99088&amp;oe=5DC200E6">
            <a:extLst>
              <a:ext uri="{FF2B5EF4-FFF2-40B4-BE49-F238E27FC236}">
                <a16:creationId xmlns:a16="http://schemas.microsoft.com/office/drawing/2014/main" id="{FCA92FA3-246A-4B35-8C6A-FED0E6DF8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4"/>
          <a:stretch/>
        </p:blipFill>
        <p:spPr bwMode="auto">
          <a:xfrm>
            <a:off x="272672" y="708206"/>
            <a:ext cx="3015208" cy="507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scontent-tpe1-1.xx.fbcdn.net/v/t1.15752-9/64389854_2278796819047194_1848484620606111744_n.jpg?_nc_cat=106&amp;_nc_ht=scontent-tpe1-1.xx&amp;oh=b4ab81d46fe8d4411cd24d7aa7ef47a3&amp;oe=5D7ED60D">
            <a:extLst>
              <a:ext uri="{FF2B5EF4-FFF2-40B4-BE49-F238E27FC236}">
                <a16:creationId xmlns:a16="http://schemas.microsoft.com/office/drawing/2014/main" id="{B0F0A1C0-C02B-4BEF-9DC1-EA2764A00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4"/>
          <a:stretch/>
        </p:blipFill>
        <p:spPr bwMode="auto">
          <a:xfrm>
            <a:off x="3603035" y="726350"/>
            <a:ext cx="3015208" cy="507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188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3664</TotalTime>
  <Words>163</Words>
  <Application>Microsoft Macintosh PowerPoint</Application>
  <PresentationFormat>寬螢幕</PresentationFormat>
  <Paragraphs>59</Paragraphs>
  <Slides>11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Noto Sans CJK TC Medium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Emily Chen</dc:creator>
  <cp:lastModifiedBy>林禹辰</cp:lastModifiedBy>
  <cp:revision>20</cp:revision>
  <dcterms:created xsi:type="dcterms:W3CDTF">2019-06-16T12:30:30Z</dcterms:created>
  <dcterms:modified xsi:type="dcterms:W3CDTF">2019-06-19T05:00:06Z</dcterms:modified>
</cp:coreProperties>
</file>